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306" r:id="rId26"/>
    <p:sldId id="304" r:id="rId27"/>
    <p:sldId id="261" r:id="rId28"/>
    <p:sldId id="307" r:id="rId29"/>
    <p:sldId id="264" r:id="rId30"/>
    <p:sldId id="308" r:id="rId31"/>
    <p:sldId id="262" r:id="rId32"/>
    <p:sldId id="309" r:id="rId33"/>
    <p:sldId id="294" r:id="rId34"/>
    <p:sldId id="296" r:id="rId35"/>
    <p:sldId id="297" r:id="rId36"/>
    <p:sldId id="289" r:id="rId37"/>
    <p:sldId id="263" r:id="rId38"/>
    <p:sldId id="280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B94"/>
    <a:srgbClr val="688084"/>
    <a:srgbClr val="EAA65F"/>
    <a:srgbClr val="5975C4"/>
    <a:srgbClr val="C2D7E9"/>
    <a:srgbClr val="F5D180"/>
    <a:srgbClr val="FBC90D"/>
    <a:srgbClr val="F1A141"/>
    <a:srgbClr val="F5F9BD"/>
    <a:srgbClr val="C4E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="" xmlns:a16="http://schemas.microsoft.com/office/drawing/2014/main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C2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9" y="3922265"/>
            <a:ext cx="3731490" cy="2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503153" y="509527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94" y="2920802"/>
            <a:ext cx="195357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44" y="24744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=""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="" xmlns:a16="http://schemas.microsoft.com/office/drawing/2014/main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759466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4">
                    <a:lumMod val="50000"/>
                  </a:schemeClr>
                </a:solidFill>
              </a:rPr>
              <a:t>로그인 체크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체크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187323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88183"/>
            <a:ext cx="5598037" cy="46085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40" y="1588184"/>
            <a:ext cx="5344271" cy="11241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40" y="2835759"/>
            <a:ext cx="5344271" cy="1751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640" y="4723222"/>
            <a:ext cx="5344271" cy="8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759465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</a:rPr>
              <a:t>#</a:t>
            </a:r>
            <a:r>
              <a:rPr lang="ko-KR" altLang="en-US" sz="60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6000" dirty="0" smtClean="0">
                <a:solidFill>
                  <a:schemeClr val="bg1"/>
                </a:solidFill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</a:rPr>
              <a:t>기억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513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597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기억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42990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93436"/>
            <a:ext cx="5747036" cy="45700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89" y="1583960"/>
            <a:ext cx="5344271" cy="3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2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회원가입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26367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66" y="1583960"/>
            <a:ext cx="5344271" cy="3861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62" y="1583959"/>
            <a:ext cx="5677773" cy="45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5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3268143" y="2921168"/>
            <a:ext cx="5655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게시판 글 쓰기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=""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=""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=""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=""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=""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="" xmlns:a16="http://schemas.microsoft.com/office/drawing/2014/main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="" xmlns:a16="http://schemas.microsoft.com/office/drawing/2014/main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 쓰기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513213" y="5123334"/>
            <a:ext cx="5278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3" y="1589249"/>
            <a:ext cx="5278204" cy="3354268"/>
          </a:xfrm>
          <a:prstGeom prst="rect">
            <a:avLst/>
          </a:prstGeom>
          <a:ln w="19050">
            <a:solidFill>
              <a:srgbClr val="688084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84" y="1589249"/>
            <a:ext cx="5742440" cy="2417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84" y="4206755"/>
            <a:ext cx="5744377" cy="1086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484" y="5434589"/>
            <a:ext cx="5742440" cy="5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7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3268143" y="2921168"/>
            <a:ext cx="5655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게시판 글 읽기</a:t>
            </a:r>
            <a:endParaRPr lang="ko-KR" altLang="en-US" sz="6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읽기 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(1/2)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5950059" y="5709498"/>
            <a:ext cx="5737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0" y="1495114"/>
            <a:ext cx="5363720" cy="4768381"/>
          </a:xfrm>
          <a:prstGeom prst="rect">
            <a:avLst/>
          </a:prstGeom>
          <a:ln w="19050">
            <a:solidFill>
              <a:srgbClr val="BBAB94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60" y="1495115"/>
            <a:ext cx="5737116" cy="3090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59" y="4681727"/>
            <a:ext cx="5737144" cy="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9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읽기 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(2/2)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531160" y="5060167"/>
            <a:ext cx="5176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84" y="1598506"/>
            <a:ext cx="5737116" cy="1933503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0" y="1598507"/>
            <a:ext cx="5176479" cy="3309642"/>
          </a:xfrm>
          <a:prstGeom prst="rect">
            <a:avLst/>
          </a:prstGeom>
          <a:ln w="19050">
            <a:solidFill>
              <a:srgbClr val="BBAB94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84" y="3670597"/>
            <a:ext cx="5737333" cy="13395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484" y="5165331"/>
            <a:ext cx="5732077" cy="8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=""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985</Words>
  <Application>Microsoft Office PowerPoint</Application>
  <PresentationFormat>와이드스크린</PresentationFormat>
  <Paragraphs>205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Noto Sans KR</vt:lpstr>
      <vt:lpstr>나눔스퀘어라운드 Regular</vt:lpstr>
      <vt:lpstr>맑은 고딕</vt:lpstr>
      <vt:lpstr>스웨거 TTF</vt:lpstr>
      <vt:lpstr>Arial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Microsoft 계정</cp:lastModifiedBy>
  <cp:revision>924</cp:revision>
  <dcterms:created xsi:type="dcterms:W3CDTF">2018-12-07T00:32:38Z</dcterms:created>
  <dcterms:modified xsi:type="dcterms:W3CDTF">2025-04-21T07:01:04Z</dcterms:modified>
</cp:coreProperties>
</file>